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8" r:id="rId4"/>
    <p:sldId id="257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170"/>
  </p:normalViewPr>
  <p:slideViewPr>
    <p:cSldViewPr snapToGrid="0" snapToObjects="1">
      <p:cViewPr varScale="1">
        <p:scale>
          <a:sx n="96" d="100"/>
          <a:sy n="96" d="100"/>
        </p:scale>
        <p:origin x="624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7/4/20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7/4/20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7/4/20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7/4/20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7/4/20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7/4/20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7/4/20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7/4/20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7/4/20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7/4/20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/>
              <a:pPr/>
              <a:t>7/4/20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/>
              <a:pPr/>
              <a:t>7/4/20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jroGpOrhjl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7480A-7A9D-CE46-9A1E-7155D98ED3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Christ-like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7D3A2C-1C4C-1042-A583-B9832FBF6E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81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B8246-8DEA-B14E-B83A-C8337A5E1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you Will need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B73987-C98B-9D4B-8076-1649251883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Bible (physical or online)</a:t>
            </a:r>
          </a:p>
          <a:p>
            <a:r>
              <a:rPr lang="en-US" dirty="0"/>
              <a:t>Pen</a:t>
            </a:r>
          </a:p>
          <a:p>
            <a:r>
              <a:rPr lang="en-US" dirty="0"/>
              <a:t>Paper</a:t>
            </a:r>
          </a:p>
          <a:p>
            <a:r>
              <a:rPr lang="en-US" dirty="0"/>
              <a:t>Bin</a:t>
            </a:r>
          </a:p>
        </p:txBody>
      </p:sp>
    </p:spTree>
    <p:extLst>
      <p:ext uri="{BB962C8B-B14F-4D97-AF65-F5344CB8AC3E}">
        <p14:creationId xmlns:p14="http://schemas.microsoft.com/office/powerpoint/2010/main" val="2675667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95C2E-88AA-6D45-9352-F67BBDC36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 BASKETBALL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ECD8C3-3F28-124D-A59A-C8AF7AA89A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will need your bin and scrunched-up piece of paper</a:t>
            </a:r>
          </a:p>
          <a:p>
            <a:r>
              <a:rPr lang="en-US" dirty="0"/>
              <a:t>Try and get the rubbish into the bin from different distances</a:t>
            </a:r>
          </a:p>
          <a:p>
            <a:r>
              <a:rPr lang="en-US" dirty="0"/>
              <a:t>Try some tricks shots</a:t>
            </a:r>
          </a:p>
          <a:p>
            <a:pPr lvl="1"/>
            <a:r>
              <a:rPr lang="en-US" dirty="0"/>
              <a:t>Maybe try throwing the rubbish with your back to the bin </a:t>
            </a:r>
          </a:p>
        </p:txBody>
      </p:sp>
    </p:spTree>
    <p:extLst>
      <p:ext uri="{BB962C8B-B14F-4D97-AF65-F5344CB8AC3E}">
        <p14:creationId xmlns:p14="http://schemas.microsoft.com/office/powerpoint/2010/main" val="3876622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D2EAE-522E-4141-92ED-A929F96A5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Mr. Incredible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78FC83-B1DF-DA4E-98C5-1049D7A7E0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the Incredibles, Bob Parr used to be one of the world's greatest superheroes (known to all as Mr. Incredible), saving lives and fighting evil daily</a:t>
            </a:r>
          </a:p>
          <a:p>
            <a:r>
              <a:rPr lang="en-GB" dirty="0"/>
              <a:t>Mr Incredible, as a superhero, is a role model in his universe</a:t>
            </a:r>
          </a:p>
          <a:p>
            <a:r>
              <a:rPr lang="en-GB" dirty="0"/>
              <a:t>The YouTube clip shows Mr Incredible running into a fan called </a:t>
            </a:r>
            <a:r>
              <a:rPr lang="en-GB" dirty="0" err="1"/>
              <a:t>Incrediboy</a:t>
            </a:r>
            <a:endParaRPr lang="en-GB" dirty="0"/>
          </a:p>
          <a:p>
            <a:r>
              <a:rPr lang="en-US" dirty="0">
                <a:hlinkClick r:id="rId2"/>
              </a:rPr>
              <a:t>https://youtu.be/jroGpOrhjlE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60268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0955E-1A25-AE4A-B91D-38BB458A3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Mr. Incredible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2E4A63-8AA8-CD46-8E5A-85E4C0F0F0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Like </a:t>
            </a:r>
            <a:r>
              <a:rPr lang="en-GB" dirty="0" err="1"/>
              <a:t>Incrediboy</a:t>
            </a:r>
            <a:r>
              <a:rPr lang="en-GB" dirty="0"/>
              <a:t>, you might have someone that you look up to</a:t>
            </a:r>
          </a:p>
          <a:p>
            <a:r>
              <a:rPr lang="en-GB" dirty="0"/>
              <a:t>Who do you imitate in this life?</a:t>
            </a:r>
          </a:p>
          <a:p>
            <a:r>
              <a:rPr lang="en-GB" dirty="0"/>
              <a:t>Why do you imitate that person?</a:t>
            </a:r>
          </a:p>
          <a:p>
            <a:r>
              <a:rPr lang="en-GB" dirty="0"/>
              <a:t>Who should we imitate?</a:t>
            </a:r>
          </a:p>
          <a:p>
            <a:r>
              <a:rPr lang="en-GB" dirty="0"/>
              <a:t>How can we imitate Christ?</a:t>
            </a:r>
          </a:p>
          <a:p>
            <a:r>
              <a:rPr lang="en-GB" dirty="0"/>
              <a:t>What will this mean in our lives?</a:t>
            </a:r>
          </a:p>
          <a:p>
            <a:r>
              <a:rPr lang="en-GB" dirty="0"/>
              <a:t>Just as the boy is mimicking his hero in the film clip, so we as Christians should be using Jesus as our role model and following him.</a:t>
            </a:r>
          </a:p>
        </p:txBody>
      </p:sp>
    </p:spTree>
    <p:extLst>
      <p:ext uri="{BB962C8B-B14F-4D97-AF65-F5344CB8AC3E}">
        <p14:creationId xmlns:p14="http://schemas.microsoft.com/office/powerpoint/2010/main" val="45534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CD49E-9EF5-594A-9021-A2AA30F27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Doing Good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C8E381-1540-8844-8BF2-E5E215018D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Either on a piece of paper or by typing it, write out the alphabet along the left-hand side of your sheet, giving each letter it’s own line</a:t>
            </a:r>
          </a:p>
          <a:p>
            <a:r>
              <a:rPr lang="en-US" dirty="0"/>
              <a:t>Use each letter to write out something that Human’s do wrong, e.g. L for Lying</a:t>
            </a:r>
          </a:p>
          <a:p>
            <a:r>
              <a:rPr lang="en-GB" dirty="0"/>
              <a:t>Jesus was perfect and never sinned</a:t>
            </a:r>
            <a:endParaRPr lang="en-US" dirty="0"/>
          </a:p>
          <a:p>
            <a:r>
              <a:rPr lang="en-US" dirty="0"/>
              <a:t>Find Romans 7: 19 in your bible</a:t>
            </a:r>
          </a:p>
          <a:p>
            <a:r>
              <a:rPr lang="en-GB" dirty="0"/>
              <a:t>Paul's experience was very similar to ours; he constantly did things wrong even when he didn’t try or mean to</a:t>
            </a:r>
          </a:p>
          <a:p>
            <a:r>
              <a:rPr lang="en-GB" dirty="0"/>
              <a:t>Being a Christian is not about being good (even Paul couldn't manage that!) but about being forgiven and living a life that is focused on following Jesus.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1054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252</TotalTime>
  <Words>311</Words>
  <Application>Microsoft Macintosh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Gallery</vt:lpstr>
      <vt:lpstr>Christ-like</vt:lpstr>
      <vt:lpstr>What you Will need</vt:lpstr>
      <vt:lpstr>BIN BASKETBALL</vt:lpstr>
      <vt:lpstr>Mr. Incredible</vt:lpstr>
      <vt:lpstr>Mr. Incredible</vt:lpstr>
      <vt:lpstr>Doing Good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Christ-lIKE</dc:title>
  <dc:creator>Alexander Nungu</dc:creator>
  <cp:lastModifiedBy>Alexander Nungu</cp:lastModifiedBy>
  <cp:revision>10</cp:revision>
  <dcterms:created xsi:type="dcterms:W3CDTF">2020-07-04T17:19:55Z</dcterms:created>
  <dcterms:modified xsi:type="dcterms:W3CDTF">2020-07-04T21:32:50Z</dcterms:modified>
</cp:coreProperties>
</file>